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28" name="Títo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cxnSp>
        <p:nvCxnSpPr>
          <p:cNvPr id="8" name="Connector recte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 recte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Contenidor de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16" name="Contenidor de número de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idor de contingut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15" name="Contenidor de número de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16" name="Contenidor de peu de pà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17" name="Títo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cxnSp>
        <p:nvCxnSpPr>
          <p:cNvPr id="7" name="Connector recte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1" name="Contenidor de contingut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3" name="Contenidor de contingut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2" name="Contenidor de contingut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34" name="Contenidor de contingut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2" name="Contenidor de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cxnSp>
        <p:nvCxnSpPr>
          <p:cNvPr id="10" name="Connector recte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 recte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idor de contingut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1" name="Títo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Contenidor de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10" name="Contenidor de peu de pà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8" name="Contenidor de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10" name="Contenidor de peu de pà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idor de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24" name="Contenidor de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6B07AF-6D20-4566-BE79-9A8FCED60FB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10" name="Contenidor de peu de pà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a-ES"/>
          </a:p>
        </p:txBody>
      </p:sp>
      <p:sp>
        <p:nvSpPr>
          <p:cNvPr id="22" name="Contenidor de número de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B976EF4-8599-496C-8EB9-C264E9196103}" type="slidenum">
              <a:rPr lang="ca-ES" smtClean="0"/>
              <a:t>‹#›</a:t>
            </a:fld>
            <a:endParaRPr lang="ca-ES"/>
          </a:p>
        </p:txBody>
      </p:sp>
      <p:sp>
        <p:nvSpPr>
          <p:cNvPr id="5" name="Contenidor de títo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81128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ca-ES" sz="4500" b="1" i="1" dirty="0" smtClean="0">
                <a:latin typeface="Comic Sans MS" pitchFamily="66" charset="0"/>
              </a:rPr>
              <a:t>Ingredients: </a:t>
            </a:r>
          </a:p>
          <a:p>
            <a:pPr marL="457200" indent="-457200" algn="just">
              <a:buNone/>
            </a:pPr>
            <a:r>
              <a:rPr lang="ca-ES" sz="4500" b="1" i="1" dirty="0" smtClean="0">
                <a:latin typeface="Comic Sans MS" pitchFamily="66" charset="0"/>
              </a:rPr>
              <a:t>1 litre de llet, 6 ous, 150 grams de sucre, canyella en. rama, caramel per el motlle i aigua .</a:t>
            </a:r>
          </a:p>
          <a:p>
            <a:pPr marL="457200" indent="-457200" algn="just">
              <a:buNone/>
            </a:pPr>
            <a:r>
              <a:rPr lang="ca-ES" sz="5100" b="1" i="1" dirty="0" smtClean="0">
                <a:latin typeface="Comic Sans MS" pitchFamily="66" charset="0"/>
              </a:rPr>
              <a:t>Preparació: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En un cassó posa a bullir la llet amb la canyella, deixa que es tremp i retira la canyella.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Batre els ous amb el sucre i barreja-ho amb la llet...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Unta un motlle amb caramel aboca la barreja a l’interior.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Cobert amb paper d’alumini introdueix-la en l’olla a precessió i afegeix fins a cobrir 1/5 del motlle.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Posa la olla al foc deixant que  pugui la pressió a nivell 2 45 minuts .</a:t>
            </a:r>
          </a:p>
          <a:p>
            <a:pPr marL="457200" indent="-457200" algn="just">
              <a:buAutoNum type="arabicPeriod"/>
            </a:pPr>
            <a:r>
              <a:rPr lang="ca-ES" sz="5100" b="1" i="1" dirty="0" smtClean="0">
                <a:latin typeface="Comic Sans MS" pitchFamily="66" charset="0"/>
              </a:rPr>
              <a:t>Retira l’olla del foc, i quan perdi la pressió, treu el motlle.</a:t>
            </a:r>
          </a:p>
          <a:p>
            <a:pPr marL="457200" indent="-457200" algn="just">
              <a:buNone/>
            </a:pPr>
            <a:r>
              <a:rPr lang="ca-ES" sz="5100" b="1" i="1" dirty="0" smtClean="0">
                <a:latin typeface="Comic Sans MS" pitchFamily="66" charset="0"/>
              </a:rPr>
              <a:t>                                                                        </a:t>
            </a:r>
          </a:p>
          <a:p>
            <a:pPr marL="457200" indent="-457200" algn="just">
              <a:buNone/>
            </a:pPr>
            <a:endParaRPr lang="ca-ES" sz="5100" b="1" i="1" dirty="0" smtClean="0">
              <a:latin typeface="Comic Sans MS" pitchFamily="66" charset="0"/>
            </a:endParaRPr>
          </a:p>
          <a:p>
            <a:pPr marL="457200" indent="-457200" algn="just">
              <a:buNone/>
            </a:pPr>
            <a:endParaRPr lang="ca-ES" sz="5100" b="1" i="1" dirty="0" smtClean="0">
              <a:latin typeface="Comic Sans MS" pitchFamily="66" charset="0"/>
            </a:endParaRPr>
          </a:p>
          <a:p>
            <a:pPr marL="457200" indent="-457200" algn="just">
              <a:buNone/>
            </a:pPr>
            <a:r>
              <a:rPr lang="ca-ES" sz="2400" b="1" i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 </a:t>
            </a:r>
            <a:r>
              <a:rPr lang="ca-ES" dirty="0" smtClean="0"/>
              <a:t>                      Flam  exprés</a:t>
            </a:r>
            <a:endParaRPr lang="ca-ES" dirty="0"/>
          </a:p>
        </p:txBody>
      </p:sp>
    </p:spTree>
  </p:cSld>
  <p:clrMapOvr>
    <a:masterClrMapping/>
  </p:clrMapOvr>
  <p:transition spd="slow" advClick="0" advTm="1000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Picture 2" descr="E:\fot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">
    <p:circl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ra somrient 1"/>
          <p:cNvSpPr/>
          <p:nvPr/>
        </p:nvSpPr>
        <p:spPr>
          <a:xfrm>
            <a:off x="2627784" y="1340768"/>
            <a:ext cx="4176464" cy="4248472"/>
          </a:xfrm>
          <a:prstGeom prst="smileyFac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 spd="slow" advClick="0" advTm="1000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</TotalTime>
  <Words>127</Words>
  <Application>Microsoft Office PowerPoint</Application>
  <PresentationFormat>Presentació en pantalla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4</vt:i4>
      </vt:variant>
    </vt:vector>
  </HeadingPairs>
  <TitlesOfParts>
    <vt:vector size="5" baseType="lpstr">
      <vt:lpstr>Paper</vt:lpstr>
      <vt:lpstr>Diapositiva 1</vt:lpstr>
      <vt:lpstr>                       Flam  exprés</vt:lpstr>
      <vt:lpstr>Diapositiva 3</vt:lpstr>
      <vt:lpstr>Diapositiva 4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Generalitat de Catalunya</cp:lastModifiedBy>
  <cp:revision>5</cp:revision>
  <dcterms:created xsi:type="dcterms:W3CDTF">2010-11-12T10:44:56Z</dcterms:created>
  <dcterms:modified xsi:type="dcterms:W3CDTF">2010-11-12T11:32:17Z</dcterms:modified>
</cp:coreProperties>
</file>